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3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12" Type="http://schemas.openxmlformats.org/officeDocument/2006/relationships/theme" Target="theme/theme1.xml" /><Relationship Id="rId11" Type="http://schemas.openxmlformats.org/officeDocument/2006/relationships/viewProps" Target="viewProps.xml" /><Relationship Id="rId10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media/image1.tiff" Type="http://schemas.openxmlformats.org/officeDocument/2006/relationships/image" /><Relationship Id="rId5" Target="../theme/theme1.xml" Type="http://schemas.openxmlformats.org/officeDocument/2006/relationships/theme" /><Relationship Id="rId4" Target="../slideLayouts/slideLayout4.xml" Type="http://schemas.openxmlformats.org/officeDocument/2006/relationships/slideLayout" /><Relationship Id="rId9" Type="http://schemas.openxmlformats.org/officeDocument/2006/relationships/slideLayout" Target="../slideLayouts/slideLayout5.xml" /><Relationship Id="rId8" Type="http://schemas.openxmlformats.org/officeDocument/2006/relationships/slideLayout" Target="../slideLayouts/slideLayout8.xml" /><Relationship Id="rId7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661" r:id="rId1"/>
    <p:sldLayoutId id="2147483662" r:id="rId2"/>
    <p:sldLayoutId id="2147483663" r:id="rId3"/>
    <p:sldLayoutId id="2147483664" r:id="rId4"/>
    <p:sldLayoutId id="2147483667" r:id="rId9"/>
    <p:sldLayoutId id="2147483666" r:id="rId8"/>
    <p:sldLayoutId id="2147483665" r:id="rId7"/>
  </p:sldLayoutIdLst>
  <p:hf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i="0" kern="1200" sz="4400">
          <a:solidFill>
            <a:srgbClr val="404040"/>
          </a:solidFill>
          <a:latin charset="77" panose="020B0403030403020204" pitchFamily="34" typeface="Source Sans Pro Ligh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b="0" i="0" kern="1200" sz="2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4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0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alk2data.pharma.aventis.com/t2d_balancer/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4.png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Gene Expression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Explore Gene Expression in scRNA datasets</a:t>
            </a:r>
            <a:br/>
            <a:br/>
            <a:r>
              <a:rPr/>
              <a:t>DDS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gene Expression distribution in PBMC(PMID35383111)</a:t>
            </a:r>
          </a:p>
        </p:txBody>
      </p:sp>
      <p:pic>
        <p:nvPicPr>
          <p:cNvPr descr="render_talk2data_pptx_files/figure-pptx/unnamed-chunk-3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816100"/>
            <a:ext cx="86868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CAMK4 expression is enhanced in naïve/memory/effector T cells.</a:t>
            </a:r>
          </a:p>
          <a:p>
            <a:pPr lvl="0" indent="0" marL="0">
              <a:buNone/>
            </a:pPr>
            <a:r>
              <a:rPr/>
              <a:t>Learn more: </a:t>
            </a:r>
            <a:r>
              <a:rPr>
                <a:hlinkClick r:id="rId2"/>
              </a:rPr>
              <a:t>talk2data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Expression distribution of CAMK4 in cells of the human intestinal tract (PMID34497389)</a:t>
            </a:r>
          </a:p>
        </p:txBody>
      </p:sp>
      <p:pic>
        <p:nvPicPr>
          <p:cNvPr descr="render_talk2data_pptx_files/figure-pptx/unnamed-chunk-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05000" y="2425700"/>
            <a:ext cx="7099300" cy="3556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render_talk2data_pptx_files/figure-pptx/unnamed-chunk-6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479800"/>
            <a:ext cx="2844800" cy="142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CAMK4 expression is enhanced in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Expression distribution of CAMK4 in IBD patient samples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GSE164985/colonic mucosa</a:t>
            </a:r>
          </a:p>
        </p:txBody>
      </p:sp>
      <p:pic>
        <p:nvPicPr>
          <p:cNvPr descr="render_talk2data_pptx_files/figure-pptx/unnamed-chunk-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117600"/>
            <a:ext cx="5105400" cy="2552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CAMK4 expression is enhanced in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YOU!!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 Expression</dc:title>
  <dc:creator>DDS</dc:creator>
  <cp:keywords/>
  <dcterms:created xsi:type="dcterms:W3CDTF">2024-04-10T05:15:20Z</dcterms:created>
  <dcterms:modified xsi:type="dcterms:W3CDTF">2024-04-10T05:15:20Z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Explore Gene Expression in scRNA datasets</vt:lpwstr>
  </property>
  <property fmtid="{D5CDD505-2E9C-101B-9397-08002B2CF9AE}" pid="10" name="toc-title">
    <vt:lpwstr>Table of contents</vt:lpwstr>
  </property>
</Properties>
</file>